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4" r:id="rId20"/>
    <p:sldId id="275" r:id="rId2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67" autoAdjust="0"/>
    <p:restoredTop sz="87753" autoAdjust="0"/>
  </p:normalViewPr>
  <p:slideViewPr>
    <p:cSldViewPr snapToGrid="0" snapToObjects="1" showGuides="1">
      <p:cViewPr varScale="1">
        <p:scale>
          <a:sx n="74" d="100"/>
          <a:sy n="74" d="100"/>
        </p:scale>
        <p:origin x="43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Hord" userId="7478402321db30a2" providerId="LiveId" clId="{224CC9B6-A6C2-46C7-BBB9-C6A60C5C4540}"/>
    <pc:docChg chg="undo custSel modSld modMainMaster">
      <pc:chgData name="Steve Hord" userId="7478402321db30a2" providerId="LiveId" clId="{224CC9B6-A6C2-46C7-BBB9-C6A60C5C4540}" dt="2020-10-28T23:59:22.999" v="689" actId="478"/>
      <pc:docMkLst>
        <pc:docMk/>
      </pc:docMkLst>
      <pc:sldChg chg="addSp delSp modSp">
        <pc:chgData name="Steve Hord" userId="7478402321db30a2" providerId="LiveId" clId="{224CC9B6-A6C2-46C7-BBB9-C6A60C5C4540}" dt="2020-10-28T23:43:19.879" v="682" actId="478"/>
        <pc:sldMkLst>
          <pc:docMk/>
          <pc:sldMk cId="3237914124" sldId="256"/>
        </pc:sldMkLst>
        <pc:spChg chg="mod">
          <ac:chgData name="Steve Hord" userId="7478402321db30a2" providerId="LiveId" clId="{224CC9B6-A6C2-46C7-BBB9-C6A60C5C4540}" dt="2020-10-28T23:29:05.317" v="644" actId="20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Steve Hord" userId="7478402321db30a2" providerId="LiveId" clId="{224CC9B6-A6C2-46C7-BBB9-C6A60C5C4540}" dt="2020-10-28T22:55:51.283" v="411" actId="12"/>
          <ac:spMkLst>
            <pc:docMk/>
            <pc:sldMk cId="3237914124" sldId="256"/>
            <ac:spMk id="3" creationId="{93383873-F31C-4E31-B4BA-B40D502705CE}"/>
          </ac:spMkLst>
        </pc:spChg>
        <pc:inkChg chg="add del mod">
          <ac:chgData name="Steve Hord" userId="7478402321db30a2" providerId="LiveId" clId="{224CC9B6-A6C2-46C7-BBB9-C6A60C5C4540}" dt="2020-10-28T23:41:36.480" v="681" actId="478"/>
          <ac:inkMkLst>
            <pc:docMk/>
            <pc:sldMk cId="3237914124" sldId="256"/>
            <ac:inkMk id="5" creationId="{664FDE5C-4EDC-4B86-A556-0977F0866D22}"/>
          </ac:inkMkLst>
        </pc:inkChg>
        <pc:inkChg chg="add">
          <ac:chgData name="Steve Hord" userId="7478402321db30a2" providerId="LiveId" clId="{224CC9B6-A6C2-46C7-BBB9-C6A60C5C4540}" dt="2020-10-28T23:00:28.782" v="413" actId="9405"/>
          <ac:inkMkLst>
            <pc:docMk/>
            <pc:sldMk cId="3237914124" sldId="256"/>
            <ac:inkMk id="6" creationId="{BB9E41AB-16C2-481D-B8C5-779DDB04601D}"/>
          </ac:inkMkLst>
        </pc:inkChg>
        <pc:inkChg chg="add">
          <ac:chgData name="Steve Hord" userId="7478402321db30a2" providerId="LiveId" clId="{224CC9B6-A6C2-46C7-BBB9-C6A60C5C4540}" dt="2020-10-28T23:00:30.591" v="414" actId="9405"/>
          <ac:inkMkLst>
            <pc:docMk/>
            <pc:sldMk cId="3237914124" sldId="256"/>
            <ac:inkMk id="7" creationId="{90DC8B94-332B-48F1-BD44-5D8DC140F977}"/>
          </ac:inkMkLst>
        </pc:inkChg>
        <pc:inkChg chg="add">
          <ac:chgData name="Steve Hord" userId="7478402321db30a2" providerId="LiveId" clId="{224CC9B6-A6C2-46C7-BBB9-C6A60C5C4540}" dt="2020-10-28T23:00:30.929" v="415" actId="9405"/>
          <ac:inkMkLst>
            <pc:docMk/>
            <pc:sldMk cId="3237914124" sldId="256"/>
            <ac:inkMk id="8" creationId="{E975E1FA-D9DC-4E9B-96CB-AF4B208FDD0D}"/>
          </ac:inkMkLst>
        </pc:inkChg>
        <pc:inkChg chg="add">
          <ac:chgData name="Steve Hord" userId="7478402321db30a2" providerId="LiveId" clId="{224CC9B6-A6C2-46C7-BBB9-C6A60C5C4540}" dt="2020-10-28T23:00:31.555" v="416" actId="9405"/>
          <ac:inkMkLst>
            <pc:docMk/>
            <pc:sldMk cId="3237914124" sldId="256"/>
            <ac:inkMk id="9" creationId="{454E5C77-5960-45F2-A8F4-437BBCEB11F6}"/>
          </ac:inkMkLst>
        </pc:inkChg>
        <pc:inkChg chg="add">
          <ac:chgData name="Steve Hord" userId="7478402321db30a2" providerId="LiveId" clId="{224CC9B6-A6C2-46C7-BBB9-C6A60C5C4540}" dt="2020-10-28T23:00:31.882" v="417" actId="9405"/>
          <ac:inkMkLst>
            <pc:docMk/>
            <pc:sldMk cId="3237914124" sldId="256"/>
            <ac:inkMk id="10" creationId="{0599CA86-0AA4-43B0-9BD8-C408990EDF1F}"/>
          </ac:inkMkLst>
        </pc:inkChg>
        <pc:inkChg chg="add del">
          <ac:chgData name="Steve Hord" userId="7478402321db30a2" providerId="LiveId" clId="{224CC9B6-A6C2-46C7-BBB9-C6A60C5C4540}" dt="2020-10-28T23:43:19.879" v="682" actId="478"/>
          <ac:inkMkLst>
            <pc:docMk/>
            <pc:sldMk cId="3237914124" sldId="256"/>
            <ac:inkMk id="11" creationId="{69CEBC84-7EBD-4396-A681-9076CEF8553B}"/>
          </ac:inkMkLst>
        </pc:inkChg>
        <pc:inkChg chg="add del">
          <ac:chgData name="Steve Hord" userId="7478402321db30a2" providerId="LiveId" clId="{224CC9B6-A6C2-46C7-BBB9-C6A60C5C4540}" dt="2020-10-28T23:41:22.775" v="648" actId="478"/>
          <ac:inkMkLst>
            <pc:docMk/>
            <pc:sldMk cId="3237914124" sldId="256"/>
            <ac:inkMk id="12" creationId="{C32B7472-AF96-4D1D-8416-1DB931AEE779}"/>
          </ac:inkMkLst>
        </pc:inkChg>
        <pc:inkChg chg="add">
          <ac:chgData name="Steve Hord" userId="7478402321db30a2" providerId="LiveId" clId="{224CC9B6-A6C2-46C7-BBB9-C6A60C5C4540}" dt="2020-10-28T23:00:57.241" v="420" actId="9405"/>
          <ac:inkMkLst>
            <pc:docMk/>
            <pc:sldMk cId="3237914124" sldId="256"/>
            <ac:inkMk id="13" creationId="{F01B0B0D-23C0-406D-81B1-53560BEA6080}"/>
          </ac:inkMkLst>
        </pc:inkChg>
        <pc:inkChg chg="add">
          <ac:chgData name="Steve Hord" userId="7478402321db30a2" providerId="LiveId" clId="{224CC9B6-A6C2-46C7-BBB9-C6A60C5C4540}" dt="2020-10-28T23:02:33.154" v="429" actId="9405"/>
          <ac:inkMkLst>
            <pc:docMk/>
            <pc:sldMk cId="3237914124" sldId="256"/>
            <ac:inkMk id="14" creationId="{0E36B71F-8617-4B05-A565-CA68910B66AF}"/>
          </ac:inkMkLst>
        </pc:inkChg>
        <pc:inkChg chg="add">
          <ac:chgData name="Steve Hord" userId="7478402321db30a2" providerId="LiveId" clId="{224CC9B6-A6C2-46C7-BBB9-C6A60C5C4540}" dt="2020-10-28T23:02:34.042" v="430" actId="9405"/>
          <ac:inkMkLst>
            <pc:docMk/>
            <pc:sldMk cId="3237914124" sldId="256"/>
            <ac:inkMk id="15" creationId="{C3E9255F-D54C-4938-861C-0719B95285A6}"/>
          </ac:inkMkLst>
        </pc:inkChg>
        <pc:inkChg chg="add">
          <ac:chgData name="Steve Hord" userId="7478402321db30a2" providerId="LiveId" clId="{224CC9B6-A6C2-46C7-BBB9-C6A60C5C4540}" dt="2020-10-28T23:02:34.713" v="431" actId="9405"/>
          <ac:inkMkLst>
            <pc:docMk/>
            <pc:sldMk cId="3237914124" sldId="256"/>
            <ac:inkMk id="16" creationId="{63A7B024-B577-4CAE-BEB0-A6669B501358}"/>
          </ac:inkMkLst>
        </pc:inkChg>
        <pc:inkChg chg="add">
          <ac:chgData name="Steve Hord" userId="7478402321db30a2" providerId="LiveId" clId="{224CC9B6-A6C2-46C7-BBB9-C6A60C5C4540}" dt="2020-10-28T23:02:36.608" v="432" actId="9405"/>
          <ac:inkMkLst>
            <pc:docMk/>
            <pc:sldMk cId="3237914124" sldId="256"/>
            <ac:inkMk id="17" creationId="{E0A5D064-5764-4BC6-889A-E61EBBCB274B}"/>
          </ac:inkMkLst>
        </pc:inkChg>
        <pc:inkChg chg="add">
          <ac:chgData name="Steve Hord" userId="7478402321db30a2" providerId="LiveId" clId="{224CC9B6-A6C2-46C7-BBB9-C6A60C5C4540}" dt="2020-10-28T23:02:37.363" v="433" actId="9405"/>
          <ac:inkMkLst>
            <pc:docMk/>
            <pc:sldMk cId="3237914124" sldId="256"/>
            <ac:inkMk id="18" creationId="{2CB02C25-2F1E-43D4-A77C-3F295035E347}"/>
          </ac:inkMkLst>
        </pc:inkChg>
        <pc:inkChg chg="add">
          <ac:chgData name="Steve Hord" userId="7478402321db30a2" providerId="LiveId" clId="{224CC9B6-A6C2-46C7-BBB9-C6A60C5C4540}" dt="2020-10-28T23:02:38.904" v="434" actId="9405"/>
          <ac:inkMkLst>
            <pc:docMk/>
            <pc:sldMk cId="3237914124" sldId="256"/>
            <ac:inkMk id="19" creationId="{4BA54EC1-BC0A-44CE-B6F6-610C5C43FEAF}"/>
          </ac:inkMkLst>
        </pc:inkChg>
        <pc:inkChg chg="add">
          <ac:chgData name="Steve Hord" userId="7478402321db30a2" providerId="LiveId" clId="{224CC9B6-A6C2-46C7-BBB9-C6A60C5C4540}" dt="2020-10-28T23:02:39.435" v="435" actId="9405"/>
          <ac:inkMkLst>
            <pc:docMk/>
            <pc:sldMk cId="3237914124" sldId="256"/>
            <ac:inkMk id="20" creationId="{A047CCDF-AC55-4CA2-8CC2-5DEAB5DBDA79}"/>
          </ac:inkMkLst>
        </pc:inkChg>
        <pc:inkChg chg="add">
          <ac:chgData name="Steve Hord" userId="7478402321db30a2" providerId="LiveId" clId="{224CC9B6-A6C2-46C7-BBB9-C6A60C5C4540}" dt="2020-10-28T23:02:40.498" v="436" actId="9405"/>
          <ac:inkMkLst>
            <pc:docMk/>
            <pc:sldMk cId="3237914124" sldId="256"/>
            <ac:inkMk id="21" creationId="{5C113320-A213-4066-90BD-CDA6F321CA37}"/>
          </ac:inkMkLst>
        </pc:inkChg>
        <pc:inkChg chg="add">
          <ac:chgData name="Steve Hord" userId="7478402321db30a2" providerId="LiveId" clId="{224CC9B6-A6C2-46C7-BBB9-C6A60C5C4540}" dt="2020-10-28T23:03:11.427" v="447" actId="9405"/>
          <ac:inkMkLst>
            <pc:docMk/>
            <pc:sldMk cId="3237914124" sldId="256"/>
            <ac:inkMk id="22" creationId="{E393B7F9-52EB-4DF0-9F3C-D38FF4077920}"/>
          </ac:inkMkLst>
        </pc:inkChg>
        <pc:inkChg chg="add">
          <ac:chgData name="Steve Hord" userId="7478402321db30a2" providerId="LiveId" clId="{224CC9B6-A6C2-46C7-BBB9-C6A60C5C4540}" dt="2020-10-28T23:03:33.458" v="448" actId="9405"/>
          <ac:inkMkLst>
            <pc:docMk/>
            <pc:sldMk cId="3237914124" sldId="256"/>
            <ac:inkMk id="23" creationId="{34B2D232-CEF5-419B-B1A5-8DBEA2B7E54F}"/>
          </ac:inkMkLst>
        </pc:inkChg>
        <pc:inkChg chg="add">
          <ac:chgData name="Steve Hord" userId="7478402321db30a2" providerId="LiveId" clId="{224CC9B6-A6C2-46C7-BBB9-C6A60C5C4540}" dt="2020-10-28T23:03:36.957" v="449" actId="9405"/>
          <ac:inkMkLst>
            <pc:docMk/>
            <pc:sldMk cId="3237914124" sldId="256"/>
            <ac:inkMk id="24" creationId="{362E2CCD-E783-4EB0-A449-D3A45EEDACA1}"/>
          </ac:inkMkLst>
        </pc:inkChg>
        <pc:inkChg chg="add">
          <ac:chgData name="Steve Hord" userId="7478402321db30a2" providerId="LiveId" clId="{224CC9B6-A6C2-46C7-BBB9-C6A60C5C4540}" dt="2020-10-28T23:03:37.444" v="450" actId="9405"/>
          <ac:inkMkLst>
            <pc:docMk/>
            <pc:sldMk cId="3237914124" sldId="256"/>
            <ac:inkMk id="25" creationId="{3A6B9D4B-B599-4E13-8CD4-9AE1EA05DD38}"/>
          </ac:inkMkLst>
        </pc:inkChg>
        <pc:inkChg chg="add">
          <ac:chgData name="Steve Hord" userId="7478402321db30a2" providerId="LiveId" clId="{224CC9B6-A6C2-46C7-BBB9-C6A60C5C4540}" dt="2020-10-28T23:03:38.508" v="451" actId="9405"/>
          <ac:inkMkLst>
            <pc:docMk/>
            <pc:sldMk cId="3237914124" sldId="256"/>
            <ac:inkMk id="26" creationId="{915EBC98-2995-4202-8847-0A06CF184801}"/>
          </ac:inkMkLst>
        </pc:inkChg>
        <pc:inkChg chg="add">
          <ac:chgData name="Steve Hord" userId="7478402321db30a2" providerId="LiveId" clId="{224CC9B6-A6C2-46C7-BBB9-C6A60C5C4540}" dt="2020-10-28T23:03:56.859" v="452" actId="9405"/>
          <ac:inkMkLst>
            <pc:docMk/>
            <pc:sldMk cId="3237914124" sldId="256"/>
            <ac:inkMk id="27" creationId="{45DA6E77-6091-41F4-942A-0F309A3D2009}"/>
          </ac:inkMkLst>
        </pc:inkChg>
        <pc:inkChg chg="add">
          <ac:chgData name="Steve Hord" userId="7478402321db30a2" providerId="LiveId" clId="{224CC9B6-A6C2-46C7-BBB9-C6A60C5C4540}" dt="2020-10-28T23:04:38.529" v="453" actId="9405"/>
          <ac:inkMkLst>
            <pc:docMk/>
            <pc:sldMk cId="3237914124" sldId="256"/>
            <ac:inkMk id="28" creationId="{E3F3AD06-2FD6-4505-B7DB-A8FB3DED0B43}"/>
          </ac:inkMkLst>
        </pc:inkChg>
        <pc:inkChg chg="add del">
          <ac:chgData name="Steve Hord" userId="7478402321db30a2" providerId="LiveId" clId="{224CC9B6-A6C2-46C7-BBB9-C6A60C5C4540}" dt="2020-10-28T23:36:33.351" v="646" actId="9405"/>
          <ac:inkMkLst>
            <pc:docMk/>
            <pc:sldMk cId="3237914124" sldId="256"/>
            <ac:inkMk id="29" creationId="{FC14F4E6-E521-4EC4-BDD3-F661908AFB0D}"/>
          </ac:inkMkLst>
        </pc:inkChg>
        <pc:inkChg chg="add">
          <ac:chgData name="Steve Hord" userId="7478402321db30a2" providerId="LiveId" clId="{224CC9B6-A6C2-46C7-BBB9-C6A60C5C4540}" dt="2020-10-28T23:37:51.257" v="647" actId="9405"/>
          <ac:inkMkLst>
            <pc:docMk/>
            <pc:sldMk cId="3237914124" sldId="256"/>
            <ac:inkMk id="30" creationId="{C9248AF4-5127-48C9-B6A2-758110871291}"/>
          </ac:inkMkLst>
        </pc:inkChg>
      </pc:sldChg>
      <pc:sldChg chg="addSp delSp modSp">
        <pc:chgData name="Steve Hord" userId="7478402321db30a2" providerId="LiveId" clId="{224CC9B6-A6C2-46C7-BBB9-C6A60C5C4540}" dt="2020-10-28T23:59:03.309" v="686" actId="478"/>
        <pc:sldMkLst>
          <pc:docMk/>
          <pc:sldMk cId="1339210688" sldId="257"/>
        </pc:sldMkLst>
        <pc:picChg chg="add mod ord">
          <ac:chgData name="Steve Hord" userId="7478402321db30a2" providerId="LiveId" clId="{224CC9B6-A6C2-46C7-BBB9-C6A60C5C4540}" dt="2020-10-28T23:16:49.707" v="633" actId="167"/>
          <ac:picMkLst>
            <pc:docMk/>
            <pc:sldMk cId="1339210688" sldId="257"/>
            <ac:picMk id="4" creationId="{9B37F9FA-3571-49C2-8811-B1159FCC0D6D}"/>
          </ac:picMkLst>
        </pc:picChg>
        <pc:picChg chg="del">
          <ac:chgData name="Steve Hord" userId="7478402321db30a2" providerId="LiveId" clId="{224CC9B6-A6C2-46C7-BBB9-C6A60C5C4540}" dt="2020-10-28T22:24:02.319" v="161"/>
          <ac:picMkLst>
            <pc:docMk/>
            <pc:sldMk cId="1339210688" sldId="257"/>
            <ac:picMk id="4" creationId="{BB8BCD0B-C663-48F9-B72B-E6B77C5BD02D}"/>
          </ac:picMkLst>
        </pc:picChg>
        <pc:picChg chg="add del mod">
          <ac:chgData name="Steve Hord" userId="7478402321db30a2" providerId="LiveId" clId="{224CC9B6-A6C2-46C7-BBB9-C6A60C5C4540}" dt="2020-10-28T23:59:02.119" v="685" actId="478"/>
          <ac:picMkLst>
            <pc:docMk/>
            <pc:sldMk cId="1339210688" sldId="257"/>
            <ac:picMk id="5" creationId="{853CF8EF-ED2E-46AE-A3CC-35FDB58937EB}"/>
          </ac:picMkLst>
        </pc:picChg>
        <pc:picChg chg="add del mod">
          <ac:chgData name="Steve Hord" userId="7478402321db30a2" providerId="LiveId" clId="{224CC9B6-A6C2-46C7-BBB9-C6A60C5C4540}" dt="2020-10-28T23:59:00.284" v="684" actId="478"/>
          <ac:picMkLst>
            <pc:docMk/>
            <pc:sldMk cId="1339210688" sldId="257"/>
            <ac:picMk id="6" creationId="{793A0DB6-57CF-4702-9240-EE06BC65B891}"/>
          </ac:picMkLst>
        </pc:picChg>
        <pc:picChg chg="add del mod">
          <ac:chgData name="Steve Hord" userId="7478402321db30a2" providerId="LiveId" clId="{224CC9B6-A6C2-46C7-BBB9-C6A60C5C4540}" dt="2020-10-28T23:58:58.690" v="683" actId="478"/>
          <ac:picMkLst>
            <pc:docMk/>
            <pc:sldMk cId="1339210688" sldId="257"/>
            <ac:picMk id="7" creationId="{6560B30D-242C-4EF2-A222-42DA8EFAC487}"/>
          </ac:picMkLst>
        </pc:picChg>
        <pc:picChg chg="add del mod">
          <ac:chgData name="Steve Hord" userId="7478402321db30a2" providerId="LiveId" clId="{224CC9B6-A6C2-46C7-BBB9-C6A60C5C4540}" dt="2020-10-28T23:59:03.309" v="686" actId="478"/>
          <ac:picMkLst>
            <pc:docMk/>
            <pc:sldMk cId="1339210688" sldId="257"/>
            <ac:picMk id="8" creationId="{B73E49F2-94B3-4B75-90EE-6AD198FC93E5}"/>
          </ac:picMkLst>
        </pc:picChg>
        <pc:inkChg chg="add">
          <ac:chgData name="Steve Hord" userId="7478402321db30a2" providerId="LiveId" clId="{224CC9B6-A6C2-46C7-BBB9-C6A60C5C4540}" dt="2020-10-28T23:02:44.360" v="437" actId="9405"/>
          <ac:inkMkLst>
            <pc:docMk/>
            <pc:sldMk cId="1339210688" sldId="257"/>
            <ac:inkMk id="9" creationId="{1A185CBD-ED91-4F24-BEB9-8E33AD8AC3B1}"/>
          </ac:inkMkLst>
        </pc:inkChg>
        <pc:inkChg chg="add">
          <ac:chgData name="Steve Hord" userId="7478402321db30a2" providerId="LiveId" clId="{224CC9B6-A6C2-46C7-BBB9-C6A60C5C4540}" dt="2020-10-28T23:02:45.199" v="438" actId="9405"/>
          <ac:inkMkLst>
            <pc:docMk/>
            <pc:sldMk cId="1339210688" sldId="257"/>
            <ac:inkMk id="10" creationId="{032BD37A-4777-4658-98DC-561C88BBD6B5}"/>
          </ac:inkMkLst>
        </pc:inkChg>
        <pc:inkChg chg="add">
          <ac:chgData name="Steve Hord" userId="7478402321db30a2" providerId="LiveId" clId="{224CC9B6-A6C2-46C7-BBB9-C6A60C5C4540}" dt="2020-10-28T23:02:45.764" v="439" actId="9405"/>
          <ac:inkMkLst>
            <pc:docMk/>
            <pc:sldMk cId="1339210688" sldId="257"/>
            <ac:inkMk id="11" creationId="{8D6F0DE4-0F5C-4DBC-980B-FA84561A37BD}"/>
          </ac:inkMkLst>
        </pc:inkChg>
        <pc:inkChg chg="add">
          <ac:chgData name="Steve Hord" userId="7478402321db30a2" providerId="LiveId" clId="{224CC9B6-A6C2-46C7-BBB9-C6A60C5C4540}" dt="2020-10-28T23:02:46.202" v="440" actId="9405"/>
          <ac:inkMkLst>
            <pc:docMk/>
            <pc:sldMk cId="1339210688" sldId="257"/>
            <ac:inkMk id="12" creationId="{24F830F4-CC15-48E6-AB15-04ED683CA04A}"/>
          </ac:inkMkLst>
        </pc:inkChg>
        <pc:inkChg chg="add">
          <ac:chgData name="Steve Hord" userId="7478402321db30a2" providerId="LiveId" clId="{224CC9B6-A6C2-46C7-BBB9-C6A60C5C4540}" dt="2020-10-28T23:02:53.893" v="441" actId="9405"/>
          <ac:inkMkLst>
            <pc:docMk/>
            <pc:sldMk cId="1339210688" sldId="257"/>
            <ac:inkMk id="13" creationId="{18EA1C91-5384-4260-8EC9-8379C643441C}"/>
          </ac:inkMkLst>
        </pc:inkChg>
        <pc:inkChg chg="add">
          <ac:chgData name="Steve Hord" userId="7478402321db30a2" providerId="LiveId" clId="{224CC9B6-A6C2-46C7-BBB9-C6A60C5C4540}" dt="2020-10-28T23:03:01.423" v="442" actId="9405"/>
          <ac:inkMkLst>
            <pc:docMk/>
            <pc:sldMk cId="1339210688" sldId="257"/>
            <ac:inkMk id="14" creationId="{97E9F6ED-ACEE-438F-A76C-C66263E59B33}"/>
          </ac:inkMkLst>
        </pc:inkChg>
        <pc:inkChg chg="add">
          <ac:chgData name="Steve Hord" userId="7478402321db30a2" providerId="LiveId" clId="{224CC9B6-A6C2-46C7-BBB9-C6A60C5C4540}" dt="2020-10-28T23:03:01.879" v="443" actId="9405"/>
          <ac:inkMkLst>
            <pc:docMk/>
            <pc:sldMk cId="1339210688" sldId="257"/>
            <ac:inkMk id="15" creationId="{EA56CB11-8AE3-4EA0-B556-BBB572803B07}"/>
          </ac:inkMkLst>
        </pc:inkChg>
        <pc:inkChg chg="add">
          <ac:chgData name="Steve Hord" userId="7478402321db30a2" providerId="LiveId" clId="{224CC9B6-A6C2-46C7-BBB9-C6A60C5C4540}" dt="2020-10-28T23:03:02.265" v="444" actId="9405"/>
          <ac:inkMkLst>
            <pc:docMk/>
            <pc:sldMk cId="1339210688" sldId="257"/>
            <ac:inkMk id="16" creationId="{78E27AEC-BDF9-49A4-A10A-6F5F64F01EEA}"/>
          </ac:inkMkLst>
        </pc:inkChg>
        <pc:inkChg chg="add">
          <ac:chgData name="Steve Hord" userId="7478402321db30a2" providerId="LiveId" clId="{224CC9B6-A6C2-46C7-BBB9-C6A60C5C4540}" dt="2020-10-28T23:03:02.610" v="445" actId="9405"/>
          <ac:inkMkLst>
            <pc:docMk/>
            <pc:sldMk cId="1339210688" sldId="257"/>
            <ac:inkMk id="17" creationId="{00D1CCCF-5EBB-4FB3-A293-78C28946220A}"/>
          </ac:inkMkLst>
        </pc:inkChg>
        <pc:inkChg chg="add">
          <ac:chgData name="Steve Hord" userId="7478402321db30a2" providerId="LiveId" clId="{224CC9B6-A6C2-46C7-BBB9-C6A60C5C4540}" dt="2020-10-28T23:03:03.924" v="446" actId="9405"/>
          <ac:inkMkLst>
            <pc:docMk/>
            <pc:sldMk cId="1339210688" sldId="257"/>
            <ac:inkMk id="18" creationId="{0EC3AB97-946C-4D62-AEB0-E11D486AFBF0}"/>
          </ac:inkMkLst>
        </pc:inkChg>
      </pc:sldChg>
      <pc:sldChg chg="modSp">
        <pc:chgData name="Steve Hord" userId="7478402321db30a2" providerId="LiveId" clId="{224CC9B6-A6C2-46C7-BBB9-C6A60C5C4540}" dt="2020-10-28T23:18:22.378" v="642" actId="27636"/>
        <pc:sldMkLst>
          <pc:docMk/>
          <pc:sldMk cId="3083623366" sldId="260"/>
        </pc:sldMkLst>
        <pc:spChg chg="mod">
          <ac:chgData name="Steve Hord" userId="7478402321db30a2" providerId="LiveId" clId="{224CC9B6-A6C2-46C7-BBB9-C6A60C5C4540}" dt="2020-10-28T23:18:22.378" v="642" actId="27636"/>
          <ac:spMkLst>
            <pc:docMk/>
            <pc:sldMk cId="3083623366" sldId="260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09.194" v="687" actId="478"/>
        <pc:sldMkLst>
          <pc:docMk/>
          <pc:sldMk cId="710623681" sldId="261"/>
        </pc:sldMkLst>
        <pc:picChg chg="mod">
          <ac:chgData name="Steve Hord" userId="7478402321db30a2" providerId="LiveId" clId="{224CC9B6-A6C2-46C7-BBB9-C6A60C5C4540}" dt="2020-10-28T22:36:36.345" v="382" actId="14100"/>
          <ac:picMkLst>
            <pc:docMk/>
            <pc:sldMk cId="710623681" sldId="261"/>
            <ac:picMk id="4" creationId="{EE158731-59BB-48A2-A901-D7C35E91BA10}"/>
          </ac:picMkLst>
        </pc:picChg>
        <pc:picChg chg="add del mod">
          <ac:chgData name="Steve Hord" userId="7478402321db30a2" providerId="LiveId" clId="{224CC9B6-A6C2-46C7-BBB9-C6A60C5C4540}" dt="2020-10-28T23:59:09.194" v="687" actId="478"/>
          <ac:picMkLst>
            <pc:docMk/>
            <pc:sldMk cId="710623681" sldId="261"/>
            <ac:picMk id="6" creationId="{38A44285-5189-4D0A-8701-C2B5E42B5518}"/>
          </ac:picMkLst>
        </pc:picChg>
      </pc:sldChg>
      <pc:sldChg chg="modSp">
        <pc:chgData name="Steve Hord" userId="7478402321db30a2" providerId="LiveId" clId="{224CC9B6-A6C2-46C7-BBB9-C6A60C5C4540}" dt="2020-10-28T23:21:26.804" v="643" actId="20577"/>
        <pc:sldMkLst>
          <pc:docMk/>
          <pc:sldMk cId="452859177" sldId="262"/>
        </pc:sldMkLst>
        <pc:spChg chg="mod">
          <ac:chgData name="Steve Hord" userId="7478402321db30a2" providerId="LiveId" clId="{224CC9B6-A6C2-46C7-BBB9-C6A60C5C4540}" dt="2020-10-28T23:21:26.804" v="643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22.999" v="689" actId="478"/>
        <pc:sldMkLst>
          <pc:docMk/>
          <pc:sldMk cId="2161130591" sldId="272"/>
        </pc:sldMkLst>
        <pc:picChg chg="del mod">
          <ac:chgData name="Steve Hord" userId="7478402321db30a2" providerId="LiveId" clId="{224CC9B6-A6C2-46C7-BBB9-C6A60C5C4540}" dt="2020-10-28T23:10:18.699" v="471" actId="478"/>
          <ac:picMkLst>
            <pc:docMk/>
            <pc:sldMk cId="2161130591" sldId="272"/>
            <ac:picMk id="4" creationId="{C1FCEFC0-D7CE-430F-A1AC-AC17331EFD14}"/>
          </ac:picMkLst>
        </pc:picChg>
        <pc:picChg chg="del">
          <ac:chgData name="Steve Hord" userId="7478402321db30a2" providerId="LiveId" clId="{224CC9B6-A6C2-46C7-BBB9-C6A60C5C4540}" dt="2020-10-28T23:59:21.027" v="688" actId="478"/>
          <ac:picMkLst>
            <pc:docMk/>
            <pc:sldMk cId="2161130591" sldId="272"/>
            <ac:picMk id="6" creationId="{998DDB99-D494-444C-96D1-7AB5393DD65C}"/>
          </ac:picMkLst>
        </pc:picChg>
        <pc:picChg chg="add del mod">
          <ac:chgData name="Steve Hord" userId="7478402321db30a2" providerId="LiveId" clId="{224CC9B6-A6C2-46C7-BBB9-C6A60C5C4540}" dt="2020-10-28T23:59:22.999" v="689" actId="478"/>
          <ac:picMkLst>
            <pc:docMk/>
            <pc:sldMk cId="2161130591" sldId="272"/>
            <ac:picMk id="7" creationId="{EF1CDD4D-CAA0-4B1F-A12B-650B712F4B73}"/>
          </ac:picMkLst>
        </pc:picChg>
      </pc:sldChg>
      <pc:sldMasterChg chg="modSldLayout">
        <pc:chgData name="Steve Hord" userId="7478402321db30a2" providerId="LiveId" clId="{224CC9B6-A6C2-46C7-BBB9-C6A60C5C4540}" dt="2020-10-28T23:01:58.349" v="428" actId="9405"/>
        <pc:sldMasterMkLst>
          <pc:docMk/>
          <pc:sldMasterMk cId="1270442930" sldId="2147483660"/>
        </pc:sldMasterMkLst>
        <pc:sldLayoutChg chg="addSp">
          <pc:chgData name="Steve Hord" userId="7478402321db30a2" providerId="LiveId" clId="{224CC9B6-A6C2-46C7-BBB9-C6A60C5C4540}" dt="2020-10-28T23:01:58.349" v="428" actId="9405"/>
          <pc:sldLayoutMkLst>
            <pc:docMk/>
            <pc:sldMasterMk cId="1270442930" sldId="2147483660"/>
            <pc:sldLayoutMk cId="2871343567" sldId="2147483664"/>
          </pc:sldLayoutMkLst>
          <pc:inkChg chg="add">
            <ac:chgData name="Steve Hord" userId="7478402321db30a2" providerId="LiveId" clId="{224CC9B6-A6C2-46C7-BBB9-C6A60C5C4540}" dt="2020-10-28T23:01:52.131" v="421" actId="9405"/>
            <ac:inkMkLst>
              <pc:docMk/>
              <pc:sldMasterMk cId="1270442930" sldId="2147483660"/>
              <pc:sldLayoutMk cId="2871343567" sldId="2147483664"/>
              <ac:inkMk id="5" creationId="{7F3045DE-3AB7-4E3E-A391-4F9107A8F8C9}"/>
            </ac:inkMkLst>
          </pc:inkChg>
          <pc:inkChg chg="add">
            <ac:chgData name="Steve Hord" userId="7478402321db30a2" providerId="LiveId" clId="{224CC9B6-A6C2-46C7-BBB9-C6A60C5C4540}" dt="2020-10-28T23:01:52.487" v="422" actId="9405"/>
            <ac:inkMkLst>
              <pc:docMk/>
              <pc:sldMasterMk cId="1270442930" sldId="2147483660"/>
              <pc:sldLayoutMk cId="2871343567" sldId="2147483664"/>
              <ac:inkMk id="6" creationId="{B64BE9BD-96C6-496B-8F87-BF8B5FE6878E}"/>
            </ac:inkMkLst>
          </pc:inkChg>
          <pc:inkChg chg="add">
            <ac:chgData name="Steve Hord" userId="7478402321db30a2" providerId="LiveId" clId="{224CC9B6-A6C2-46C7-BBB9-C6A60C5C4540}" dt="2020-10-28T23:01:55.176" v="423" actId="9405"/>
            <ac:inkMkLst>
              <pc:docMk/>
              <pc:sldMasterMk cId="1270442930" sldId="2147483660"/>
              <pc:sldLayoutMk cId="2871343567" sldId="2147483664"/>
              <ac:inkMk id="7" creationId="{5547CB02-1206-4981-BA1F-98056CC7D0F6}"/>
            </ac:inkMkLst>
          </pc:inkChg>
          <pc:inkChg chg="add">
            <ac:chgData name="Steve Hord" userId="7478402321db30a2" providerId="LiveId" clId="{224CC9B6-A6C2-46C7-BBB9-C6A60C5C4540}" dt="2020-10-28T23:01:55.519" v="424" actId="9405"/>
            <ac:inkMkLst>
              <pc:docMk/>
              <pc:sldMasterMk cId="1270442930" sldId="2147483660"/>
              <pc:sldLayoutMk cId="2871343567" sldId="2147483664"/>
              <ac:inkMk id="9" creationId="{00AC9549-295A-481F-BAC1-D217607B1470}"/>
            </ac:inkMkLst>
          </pc:inkChg>
          <pc:inkChg chg="add">
            <ac:chgData name="Steve Hord" userId="7478402321db30a2" providerId="LiveId" clId="{224CC9B6-A6C2-46C7-BBB9-C6A60C5C4540}" dt="2020-10-28T23:01:55.860" v="425" actId="9405"/>
            <ac:inkMkLst>
              <pc:docMk/>
              <pc:sldMasterMk cId="1270442930" sldId="2147483660"/>
              <pc:sldLayoutMk cId="2871343567" sldId="2147483664"/>
              <ac:inkMk id="10" creationId="{582B34FC-FED6-4B35-B336-2C001BF70FEA}"/>
            </ac:inkMkLst>
          </pc:inkChg>
          <pc:inkChg chg="add">
            <ac:chgData name="Steve Hord" userId="7478402321db30a2" providerId="LiveId" clId="{224CC9B6-A6C2-46C7-BBB9-C6A60C5C4540}" dt="2020-10-28T23:01:56.207" v="426" actId="9405"/>
            <ac:inkMkLst>
              <pc:docMk/>
              <pc:sldMasterMk cId="1270442930" sldId="2147483660"/>
              <pc:sldLayoutMk cId="2871343567" sldId="2147483664"/>
              <ac:inkMk id="11" creationId="{E937588D-ADB8-4462-B727-CA3C34F68C66}"/>
            </ac:inkMkLst>
          </pc:inkChg>
          <pc:inkChg chg="add">
            <ac:chgData name="Steve Hord" userId="7478402321db30a2" providerId="LiveId" clId="{224CC9B6-A6C2-46C7-BBB9-C6A60C5C4540}" dt="2020-10-28T23:01:56.539" v="427" actId="9405"/>
            <ac:inkMkLst>
              <pc:docMk/>
              <pc:sldMasterMk cId="1270442930" sldId="2147483660"/>
              <pc:sldLayoutMk cId="2871343567" sldId="2147483664"/>
              <ac:inkMk id="12" creationId="{30649580-583C-4B6A-9755-80D062662B47}"/>
            </ac:inkMkLst>
          </pc:inkChg>
          <pc:inkChg chg="add">
            <ac:chgData name="Steve Hord" userId="7478402321db30a2" providerId="LiveId" clId="{224CC9B6-A6C2-46C7-BBB9-C6A60C5C4540}" dt="2020-10-28T23:01:58.349" v="428" actId="9405"/>
            <ac:inkMkLst>
              <pc:docMk/>
              <pc:sldMasterMk cId="1270442930" sldId="2147483660"/>
              <pc:sldLayoutMk cId="2871343567" sldId="2147483664"/>
              <ac:inkMk id="13" creationId="{C563E662-A115-4BA9-A520-DAB1F8FFDBA4}"/>
            </ac:inkMkLst>
          </pc:ink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dashboards/809d3c2e-b324-4133-bf40-d74982bb5120/view/523ed90624800bd454ddeae4079f28547f34275ee7bbd105d4837b490e662597f03b4696c8284309da195062a5e5135acf" TargetMode="External"/><Relationship Id="rId2" Type="http://schemas.openxmlformats.org/officeDocument/2006/relationships/hyperlink" Target="https://dataplatform.cloud.ibm.com/dashboards/bd8d4a0c-0aaa-426c-9d21-2ff6ac90e236/view/5826d6161ebc19926df2f2e4079f28547f34275ee7bbd105d4837b490e662597f03b4696c8284309da195062a5e5135ac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s://dataplatform.cloud.ibm.com/dashboards/65195174-c62b-4a3c-b177-c1666e4d451b/view/6266f73838836dc957ebf6e4079f28547f34275ee7bbd105d4837b490e662597f03b4696c8284309da195062a5e5135ac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ibreshot.com/business-analysi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490837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</a:rPr>
              <a:t>Tech Skills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Hutchful Nasiru</a:t>
            </a:r>
          </a:p>
          <a:p>
            <a:pPr marL="0" indent="0">
              <a:buNone/>
            </a:pPr>
            <a:r>
              <a:rPr lang="en-US" dirty="0"/>
              <a:t>0ctober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1559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is the most used currently which doesn’t to be in the interest of future preference </a:t>
            </a:r>
          </a:p>
          <a:p>
            <a:endParaRPr lang="en-US" dirty="0"/>
          </a:p>
          <a:p>
            <a:r>
              <a:rPr lang="en-US" dirty="0"/>
              <a:t>PostgreSQL is one of the top choices and increased in future demand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 is the declining in the tech space demand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PostgreSQL is what people are gaining most interest in.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690688"/>
            <a:ext cx="7068725" cy="40207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>
              <a:hlinkClick r:id="rId2"/>
            </a:endParaRPr>
          </a:p>
          <a:p>
            <a:pPr marL="0" indent="0">
              <a:buNone/>
            </a:pPr>
            <a:endParaRPr lang="en-US" sz="2200" dirty="0">
              <a:hlinkClick r:id="rId2"/>
            </a:endParaRP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Current Tech Trend Dashboard</a:t>
            </a:r>
            <a:endParaRPr lang="en-US" sz="2200" dirty="0"/>
          </a:p>
          <a:p>
            <a:pPr marL="0" indent="0">
              <a:buNone/>
            </a:pPr>
            <a:endParaRPr lang="en-US" sz="2200" dirty="0">
              <a:hlinkClick r:id="rId3"/>
            </a:endParaRPr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Future Tech Trend Dashboard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4"/>
              </a:rPr>
              <a:t>Data Demographics Dashboard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417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 Trend Dashboard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72D78-2BFF-C999-2C68-C5079BE6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350" y="1278543"/>
            <a:ext cx="10924248" cy="4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140"/>
          </a:xfrm>
        </p:spPr>
        <p:txBody>
          <a:bodyPr anchor="ctr">
            <a:normAutofit/>
          </a:bodyPr>
          <a:lstStyle/>
          <a:p>
            <a:r>
              <a:rPr lang="en-US" dirty="0"/>
              <a:t>Future Tech Trend Dashboard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66B12-3257-F9EF-BFCD-7A3B144C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254267"/>
            <a:ext cx="11564964" cy="50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509"/>
          </a:xfrm>
        </p:spPr>
        <p:txBody>
          <a:bodyPr anchor="ctr">
            <a:normAutofit/>
          </a:bodyPr>
          <a:lstStyle/>
          <a:p>
            <a:r>
              <a:rPr lang="en-US" dirty="0"/>
              <a:t>Data Demographics Dashboard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C69FB-4F34-4107-A23C-DB3E28D8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286634"/>
            <a:ext cx="11422069" cy="49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Seeing the implications of the general  public’s choices, I think we know how to work on our inclination to a particular language 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propose stakeholders stay as diverse as possible when it comes to choosing a language or a database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Women should the given more space into tech as their numbers are low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field of tech is filled with people in their mid 20s, hence recommend industries train teenagers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This is the age group involvement of the survey 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23221-BA15-3921-5916-923FB166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36" y="2742626"/>
            <a:ext cx="5154811" cy="31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Preferred tech stacks tends to affects the tech industry in many ways in the likes of ; </a:t>
            </a:r>
            <a:endParaRPr lang="en-US" sz="1800" dirty="0"/>
          </a:p>
          <a:p>
            <a:pPr lvl="1"/>
            <a:r>
              <a:rPr lang="en-US" sz="1800" dirty="0"/>
              <a:t>Programming languages </a:t>
            </a:r>
          </a:p>
          <a:p>
            <a:pPr lvl="1"/>
            <a:r>
              <a:rPr lang="en-US" sz="1800" dirty="0"/>
              <a:t>Databases</a:t>
            </a:r>
          </a:p>
          <a:p>
            <a:pPr lvl="1"/>
            <a:r>
              <a:rPr lang="en-US" sz="1800" dirty="0"/>
              <a:t>OS platforms </a:t>
            </a:r>
          </a:p>
          <a:p>
            <a:r>
              <a:rPr lang="en-US" sz="2200" dirty="0"/>
              <a:t>Individual preferences and company requirements drive these choices </a:t>
            </a:r>
          </a:p>
          <a:p>
            <a:r>
              <a:rPr lang="en-US" sz="2200" dirty="0"/>
              <a:t>There is rapid growth of certain stacks while there is rapid decrease in others </a:t>
            </a:r>
          </a:p>
          <a:p>
            <a:r>
              <a:rPr lang="en-US" sz="2200" dirty="0"/>
              <a:t>We are on a mission to remain competitive in the tech market hence the need to be updated to train our staff on emerging technologies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Tech systems and tools are evolving over the years</a:t>
            </a:r>
          </a:p>
          <a:p>
            <a:r>
              <a:rPr lang="en-US" sz="2200" dirty="0"/>
              <a:t>The knowledge and skills posses by individuals in this setting cannot stand the test of time.</a:t>
            </a:r>
          </a:p>
          <a:p>
            <a:r>
              <a:rPr lang="en-US" sz="2200" dirty="0"/>
              <a:t>Hence there is the need for individuals and organizations to invest in keeping their systems and stakeholders updated</a:t>
            </a:r>
          </a:p>
          <a:p>
            <a:r>
              <a:rPr lang="en-US" sz="2200" dirty="0"/>
              <a:t>There are critical questions we should be asking ourselves in these circumstances;</a:t>
            </a:r>
          </a:p>
          <a:p>
            <a:pPr lvl="1"/>
            <a:r>
              <a:rPr lang="en-US" sz="1800" dirty="0"/>
              <a:t>What are the top languages and databases in demand </a:t>
            </a:r>
          </a:p>
          <a:p>
            <a:pPr lvl="1"/>
            <a:r>
              <a:rPr lang="en-US" sz="1800" dirty="0"/>
              <a:t>Are these languages and databases going to be relevant in future  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Sources for collection of data included;</a:t>
            </a:r>
          </a:p>
          <a:p>
            <a:pPr lvl="1"/>
            <a:r>
              <a:rPr lang="en-US" sz="1800" dirty="0"/>
              <a:t>Job postings requirements on platforms </a:t>
            </a:r>
          </a:p>
          <a:p>
            <a:pPr lvl="1"/>
            <a:r>
              <a:rPr lang="en-US" sz="1800" dirty="0"/>
              <a:t>Training portals </a:t>
            </a:r>
          </a:p>
          <a:p>
            <a:pPr lvl="1"/>
            <a:r>
              <a:rPr lang="en-US" sz="1800" dirty="0"/>
              <a:t>Surveys </a:t>
            </a:r>
          </a:p>
          <a:p>
            <a:r>
              <a:rPr lang="en-US" sz="2400" dirty="0"/>
              <a:t>Using the cluster method to identify relationships between the factors and key data involved in analysis </a:t>
            </a:r>
            <a:endParaRPr lang="en-US" sz="2200" dirty="0"/>
          </a:p>
          <a:p>
            <a:pPr lvl="1"/>
            <a:r>
              <a:rPr lang="en-US" sz="1800" dirty="0"/>
              <a:t>Gender involved </a:t>
            </a:r>
          </a:p>
          <a:p>
            <a:pPr lvl="1"/>
            <a:r>
              <a:rPr lang="en-US" sz="1800" dirty="0"/>
              <a:t>Type of jobs and education</a:t>
            </a:r>
          </a:p>
          <a:p>
            <a:pPr lvl="1"/>
            <a:r>
              <a:rPr lang="en-US" sz="1800" dirty="0"/>
              <a:t>Years of stack experience  and locations 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7C19A-0EE4-C562-A1FD-7C6DA71F6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1400920"/>
            <a:ext cx="10515600" cy="486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188"/>
          </a:xfrm>
        </p:spPr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445614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1532" y="1445613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45A60-4158-C96B-E7CA-7CAA2E2D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5944" y="1947553"/>
            <a:ext cx="5671456" cy="4409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0BBECB-D7BD-ED3C-7A79-12CE4F25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42" y="1947553"/>
            <a:ext cx="6204857" cy="44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is the most used currently and most preferred in future </a:t>
            </a:r>
          </a:p>
          <a:p>
            <a:r>
              <a:rPr lang="en-US" dirty="0"/>
              <a:t>C++ is the least used language currently and appears no to be people’s top future choice </a:t>
            </a:r>
          </a:p>
          <a:p>
            <a:r>
              <a:rPr lang="en-US" dirty="0"/>
              <a:t>Python is one of the top choices and increased in future demand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JavaScript is the growing stack in the tech space  </a:t>
            </a:r>
          </a:p>
          <a:p>
            <a:r>
              <a:rPr lang="en-US" dirty="0"/>
              <a:t>C++ is gradually losing its demand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Python is highly likely to become the most preferred stack in the field of programming  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88840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584" y="1409976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7" y="1409976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265B0-571A-4351-93D9-20655C23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8" y="1851208"/>
            <a:ext cx="5548806" cy="4462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4463D-6DA9-B4AC-E690-3D2AC560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74" y="1851208"/>
            <a:ext cx="6385926" cy="43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478</Words>
  <Application>Microsoft Office PowerPoint</Application>
  <PresentationFormat>Widescreen</PresentationFormat>
  <Paragraphs>101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Tech Skills Requirements 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DASHBOARDS</vt:lpstr>
      <vt:lpstr>Current Tech Trend Dashboard</vt:lpstr>
      <vt:lpstr>Future Tech Trend Dashboard </vt:lpstr>
      <vt:lpstr>Data Demographics Dashboard </vt:lpstr>
      <vt:lpstr>DISCUSSION</vt:lpstr>
      <vt:lpstr>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User</cp:lastModifiedBy>
  <cp:revision>22</cp:revision>
  <dcterms:created xsi:type="dcterms:W3CDTF">2020-10-28T18:29:43Z</dcterms:created>
  <dcterms:modified xsi:type="dcterms:W3CDTF">2023-10-07T10:43:57Z</dcterms:modified>
</cp:coreProperties>
</file>